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28" r:id="rId14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44" Type="http://schemas.openxmlformats.org/officeDocument/2006/relationships/slide" Target="slides/slide7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8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33c5e4031bd_0_24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33c5e4031bd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7.png"/><Relationship Id="rId4" Type="http://schemas.openxmlformats.org/officeDocument/2006/relationships/image" Target="../media/image149.png"/><Relationship Id="rId5" Type="http://schemas.openxmlformats.org/officeDocument/2006/relationships/image" Target="../media/image138.png"/></Relationships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641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Northwest</a:t>
            </a:r>
            <a:endParaRPr/>
          </a:p>
        </p:txBody>
      </p:sp>
      <p:sp>
        <p:nvSpPr>
          <p:cNvPr id="4373" name="Google Shape;4373;p641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Defined social hierarchies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Fish, elk, deer, roots, shellfish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skilled traders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longhouses of cedar and bark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clothing of grass and fur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Bow &amp; arrow, clubs, spears</a:t>
            </a:r>
            <a:endParaRPr sz="2400"/>
          </a:p>
        </p:txBody>
      </p:sp>
      <p:pic>
        <p:nvPicPr>
          <p:cNvPr id="4374" name="Google Shape;4374;p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72400"/>
            <a:ext cx="2948025" cy="177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5" name="Google Shape;4375;p6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649" y="2961655"/>
            <a:ext cx="3393263" cy="218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6" name="Google Shape;4376;p6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225" y="980850"/>
            <a:ext cx="2294503" cy="187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